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95" r:id="rId16"/>
    <p:sldId id="293" r:id="rId17"/>
    <p:sldId id="279" r:id="rId18"/>
    <p:sldId id="280" r:id="rId19"/>
    <p:sldId id="288" r:id="rId20"/>
    <p:sldId id="281" r:id="rId21"/>
    <p:sldId id="282" r:id="rId22"/>
    <p:sldId id="283" r:id="rId23"/>
    <p:sldId id="284" r:id="rId24"/>
    <p:sldId id="285" r:id="rId25"/>
    <p:sldId id="287" r:id="rId26"/>
    <p:sldId id="286" r:id="rId27"/>
    <p:sldId id="289" r:id="rId28"/>
    <p:sldId id="290" r:id="rId29"/>
    <p:sldId id="291" r:id="rId30"/>
    <p:sldId id="294" r:id="rId31"/>
    <p:sldId id="296" r:id="rId32"/>
    <p:sldId id="297" r:id="rId33"/>
    <p:sldId id="298" r:id="rId34"/>
    <p:sldId id="300" r:id="rId35"/>
    <p:sldId id="29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66FF"/>
    <a:srgbClr val="003300"/>
    <a:srgbClr val="FFFF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>
      <p:cViewPr varScale="1">
        <p:scale>
          <a:sx n="65" d="100"/>
          <a:sy n="65" d="100"/>
        </p:scale>
        <p:origin x="-141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F2E71-25A4-406A-8D8C-3E787437335A}" type="datetimeFigureOut">
              <a:rPr lang="ru-RU" smtClean="0"/>
              <a:pPr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A2A9-CC50-4616-BFF1-5E8749BE5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8%20&#1084;&#1072;&#1088;&#1090;&#1072;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2;&#1086;&#1081;%20&#1092;&#1080;&#1083;&#1100;&#1084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91;&#1082;&#1088;&#1072;&#1080;&#1085;&#1072;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4;&#1080;&#1090;&#1103;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ska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27" y="0"/>
            <a:ext cx="91304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476672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rgbClr val="FFFF00"/>
                </a:solidFill>
                <a:latin typeface="Monotype Corsiva" pitchFamily="66" charset="0"/>
              </a:rPr>
              <a:t>Самоврядування </a:t>
            </a:r>
          </a:p>
          <a:p>
            <a:r>
              <a:rPr lang="uk-UA" sz="7200" b="1" dirty="0" smtClean="0">
                <a:solidFill>
                  <a:srgbClr val="FFFF00"/>
                </a:solidFill>
                <a:latin typeface="Monotype Corsiva" pitchFamily="66" charset="0"/>
              </a:rPr>
              <a:t>                 </a:t>
            </a:r>
          </a:p>
          <a:p>
            <a:endParaRPr lang="ru-RU" sz="7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52429">
            <a:off x="866066" y="237099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rgbClr val="FF0066"/>
                </a:solidFill>
                <a:latin typeface="Comic Sans MS" pitchFamily="66" charset="0"/>
              </a:rPr>
              <a:t>10-А</a:t>
            </a:r>
            <a:endParaRPr lang="ru-RU" sz="7200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84482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Monotype Corsiva" pitchFamily="66" charset="0"/>
              </a:rPr>
              <a:t>классу</a:t>
            </a:r>
            <a:endParaRPr lang="ru-RU" sz="7200" b="1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452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0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283968" y="47667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ru-RU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Березня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8 март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55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FRANQ_KRYSTYNA_GNATYUK_39346740_WA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6" name="TextBox 5"/>
          <p:cNvSpPr txBox="1"/>
          <p:nvPr/>
        </p:nvSpPr>
        <p:spPr>
          <a:xfrm>
            <a:off x="863080" y="4046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Волейбольний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ви</a:t>
            </a:r>
            <a:r>
              <a:rPr lang="uk-UA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їзд</a:t>
            </a:r>
            <a:r>
              <a:rPr lang="uk-U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 на природу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5Aek_BZsA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5004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54868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Тренінг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“Коло</a:t>
            </a:r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uk-UA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дружби”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агруженно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716016" y="2852936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Організація Днів Народжень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ой фильм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473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JiATtoTG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5008" y="1124744"/>
            <a:ext cx="8928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Участь у </a:t>
            </a:r>
            <a:r>
              <a:rPr lang="uk-UA" sz="9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загальноліцейних</a:t>
            </a:r>
            <a:r>
              <a:rPr lang="uk-UA" sz="9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  заходах</a:t>
            </a:r>
            <a:endParaRPr lang="ru-RU" sz="9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9806_536983729714212_696626271_n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7730" b="66426"/>
          <a:stretch>
            <a:fillRect/>
          </a:stretch>
        </p:blipFill>
        <p:spPr>
          <a:xfrm>
            <a:off x="-1" y="0"/>
            <a:ext cx="9150033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55976" y="332656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Прикрашання ліцею на День вчителя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52512_550810548331530_204673161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144001" cy="6849309"/>
          </a:xfrm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3300"/>
                </a:solidFill>
                <a:latin typeface="Comic Sans MS" pitchFamily="66" charset="0"/>
              </a:rPr>
              <a:t>Участь у концерті до Дня вчителя</a:t>
            </a:r>
            <a:endParaRPr lang="ru-RU" sz="3600" b="1" dirty="0">
              <a:solidFill>
                <a:srgbClr val="00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9vrkkpoId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Autofit/>
          </a:bodyPr>
          <a:lstStyle/>
          <a:p>
            <a:r>
              <a:rPr lang="uk-UA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Заходи,які ми провели в класі</a:t>
            </a:r>
            <a:endParaRPr lang="ru-RU" sz="8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P10104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1475656" y="40466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Квест</a:t>
            </a:r>
            <a:r>
              <a:rPr lang="uk-U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uk-UA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“Знавці</a:t>
            </a:r>
            <a:r>
              <a:rPr lang="uk-U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uk-UA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Шевченка”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10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4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9552" y="188640"/>
            <a:ext cx="860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Акція </a:t>
            </a:r>
            <a:r>
              <a:rPr lang="uk-UA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“Не</a:t>
            </a:r>
            <a:r>
              <a:rPr lang="uk-UA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розплітай </a:t>
            </a:r>
            <a:r>
              <a:rPr lang="uk-UA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Україну”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99592" y="548680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1 </a:t>
            </a:r>
            <a:r>
              <a:rPr lang="ru-RU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вересня</a:t>
            </a:r>
            <a:endParaRPr lang="ru-RU" sz="48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украин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7029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XRXYmTOx0m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0"/>
            <a:ext cx="4139952" cy="6858000"/>
          </a:xfrm>
        </p:spPr>
      </p:pic>
      <p:pic>
        <p:nvPicPr>
          <p:cNvPr id="7" name="Рисунок 6" descr="Ka7kqcted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9" y="0"/>
            <a:ext cx="52251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До річниці визволення Києва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Організація пошти на День Святого Валентина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2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1048"/>
            <a:ext cx="4956041" cy="2996952"/>
          </a:xfrm>
          <a:prstGeom prst="rect">
            <a:avLst/>
          </a:prstGeom>
        </p:spPr>
      </p:pic>
      <p:pic>
        <p:nvPicPr>
          <p:cNvPr id="5" name="Рисунок 4" descr="DSC02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789040"/>
            <a:ext cx="4716016" cy="30689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latin typeface="Monotype Corsiva" pitchFamily="66" charset="0"/>
              </a:rPr>
              <a:t>Тиждень</a:t>
            </a:r>
            <a:r>
              <a:rPr lang="ru-RU" sz="4000" b="1" dirty="0" smtClean="0">
                <a:latin typeface="Monotype Corsiva" pitchFamily="66" charset="0"/>
              </a:rPr>
              <a:t> </a:t>
            </a:r>
            <a:r>
              <a:rPr lang="uk-UA" sz="4000" b="1" dirty="0" smtClean="0">
                <a:latin typeface="Monotype Corsiva" pitchFamily="66" charset="0"/>
              </a:rPr>
              <a:t>історії та права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7" name="Рисунок 6" descr="DSC02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8720"/>
            <a:ext cx="4860032" cy="3168352"/>
          </a:xfrm>
          <a:prstGeom prst="rect">
            <a:avLst/>
          </a:prstGeom>
        </p:spPr>
      </p:pic>
      <p:pic>
        <p:nvPicPr>
          <p:cNvPr id="8" name="Рисунок 7" descr="DSC02935.JPG"/>
          <p:cNvPicPr>
            <a:picLocks noChangeAspect="1"/>
          </p:cNvPicPr>
          <p:nvPr/>
        </p:nvPicPr>
        <p:blipFill>
          <a:blip r:embed="rId5" cstate="print"/>
          <a:srcRect b="14657"/>
          <a:stretch>
            <a:fillRect/>
          </a:stretch>
        </p:blipFill>
        <p:spPr>
          <a:xfrm>
            <a:off x="4644008" y="908720"/>
            <a:ext cx="4499992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StSsKql1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6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Новорічний </a:t>
            </a:r>
            <a:r>
              <a:rPr lang="uk-UA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мюзікл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витя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83360" y="0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Похід в </a:t>
            </a:r>
            <a:r>
              <a:rPr lang="uk-UA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експерементаріум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Наші переможці</a:t>
            </a:r>
            <a:endParaRPr lang="ru-RU" sz="6000" b="1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images 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1412776"/>
            <a:ext cx="7019066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OBBWkloa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256"/>
            <a:ext cx="9144000" cy="6876256"/>
          </a:xfrm>
        </p:spPr>
      </p:pic>
      <p:pic>
        <p:nvPicPr>
          <p:cNvPr id="5" name="Рисунок 4" descr="gl8lxu6ris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628800"/>
            <a:ext cx="3312368" cy="497966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4714752" cy="769441"/>
          </a:xfrm>
          <a:prstGeom prst="rect">
            <a:avLst/>
          </a:prstGeom>
          <a:solidFill>
            <a:srgbClr val="CC66FF"/>
          </a:solidFill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solidFill>
                  <a:schemeClr val="bg1"/>
                </a:solidFill>
                <a:latin typeface="Comic Sans MS" pitchFamily="66" charset="0"/>
              </a:rPr>
              <a:t>Поночевна</a:t>
            </a:r>
            <a:r>
              <a:rPr lang="ru-RU" sz="4400" b="1" dirty="0" smtClean="0">
                <a:solidFill>
                  <a:schemeClr val="bg1"/>
                </a:solidFill>
                <a:latin typeface="Comic Sans MS" pitchFamily="66" charset="0"/>
              </a:rPr>
              <a:t>  Аня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628800"/>
            <a:ext cx="3528392" cy="49685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err="1" smtClean="0"/>
              <a:t>Переможець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конкурсу-захисту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науково-дослідницьких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робіт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учнів</a:t>
            </a:r>
            <a:r>
              <a:rPr lang="ru-RU" sz="2000" i="1" dirty="0" smtClean="0"/>
              <a:t>. </a:t>
            </a:r>
            <a:r>
              <a:rPr lang="ru-RU" sz="2000" i="1" dirty="0" err="1" smtClean="0"/>
              <a:t>Захистила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науково-дослідницьку</a:t>
            </a:r>
            <a:r>
              <a:rPr lang="ru-RU" sz="2000" i="1" dirty="0" smtClean="0"/>
              <a:t>  роботу  “</a:t>
            </a:r>
            <a:r>
              <a:rPr lang="ru-RU" sz="2000" i="1" dirty="0" err="1" smtClean="0"/>
              <a:t>Суб’єктивні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чинники</a:t>
            </a:r>
            <a:r>
              <a:rPr lang="ru-RU" sz="2000" i="1" dirty="0" smtClean="0"/>
              <a:t>  у  </a:t>
            </a:r>
            <a:r>
              <a:rPr lang="ru-RU" sz="2000" i="1" dirty="0" err="1" smtClean="0"/>
              <a:t>виникненні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економічної</a:t>
            </a:r>
            <a:r>
              <a:rPr lang="ru-RU" sz="2000" i="1" dirty="0" smtClean="0"/>
              <a:t>  </a:t>
            </a:r>
            <a:r>
              <a:rPr lang="ru-RU" sz="2000" i="1" dirty="0" err="1" smtClean="0"/>
              <a:t>кризи</a:t>
            </a:r>
            <a:r>
              <a:rPr lang="ru-RU" sz="2000" i="1" dirty="0" smtClean="0"/>
              <a:t>”.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Q8tqJAnLl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8264"/>
          </a:xfrm>
        </p:spPr>
      </p:pic>
      <p:pic>
        <p:nvPicPr>
          <p:cNvPr id="5" name="Рисунок 4" descr="quvyjymqq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3543858" cy="5229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4163319" cy="76944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solidFill>
                  <a:schemeClr val="bg1"/>
                </a:solidFill>
                <a:latin typeface="Comic Sans MS" pitchFamily="66" charset="0"/>
              </a:rPr>
              <a:t>Буцький</a:t>
            </a:r>
            <a:r>
              <a:rPr lang="ru-RU" sz="4400" b="1" dirty="0" smtClean="0">
                <a:solidFill>
                  <a:schemeClr val="bg1"/>
                </a:solidFill>
                <a:latin typeface="Comic Sans MS" pitchFamily="66" charset="0"/>
              </a:rPr>
              <a:t> Юр</a:t>
            </a:r>
            <a:r>
              <a:rPr lang="uk-UA" sz="4400" b="1" dirty="0" err="1" smtClean="0">
                <a:solidFill>
                  <a:schemeClr val="bg1"/>
                </a:solidFill>
                <a:latin typeface="Comic Sans MS" pitchFamily="66" charset="0"/>
              </a:rPr>
              <a:t>ій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628800"/>
            <a:ext cx="3528392" cy="49685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/>
              <a:t>Призер  </a:t>
            </a:r>
            <a:r>
              <a:rPr lang="ru-RU" sz="2000" i="1" dirty="0" err="1" smtClean="0"/>
              <a:t>олімпіади</a:t>
            </a:r>
            <a:r>
              <a:rPr lang="ru-RU" sz="2000" i="1" dirty="0" smtClean="0"/>
              <a:t>  з  </a:t>
            </a:r>
            <a:endParaRPr lang="en-US" sz="2000" i="1" dirty="0" smtClean="0"/>
          </a:p>
          <a:p>
            <a:pPr algn="ctr"/>
            <a:r>
              <a:rPr lang="ru-RU" sz="2000" i="1" dirty="0" smtClean="0"/>
              <a:t>математики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1v_5vLhf1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6256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5028941" cy="76944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Comic Sans MS" pitchFamily="66" charset="0"/>
              </a:rPr>
              <a:t>Ша</a:t>
            </a:r>
            <a:r>
              <a:rPr lang="uk-UA" sz="4400" b="1" dirty="0" err="1" smtClean="0">
                <a:solidFill>
                  <a:schemeClr val="bg1"/>
                </a:solidFill>
                <a:latin typeface="Comic Sans MS" pitchFamily="66" charset="0"/>
              </a:rPr>
              <a:t>нін</a:t>
            </a:r>
            <a:r>
              <a:rPr lang="uk-UA" sz="4400" b="1" dirty="0" smtClean="0">
                <a:solidFill>
                  <a:schemeClr val="bg1"/>
                </a:solidFill>
                <a:latin typeface="Comic Sans MS" pitchFamily="66" charset="0"/>
              </a:rPr>
              <a:t> Владислав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wnytuupg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628800"/>
            <a:ext cx="4267200" cy="45847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4048" y="1628800"/>
            <a:ext cx="3528392" cy="49685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Призер  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олімпіади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  з  </a:t>
            </a:r>
            <a:endParaRPr lang="en-US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математики, 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фізики</a:t>
            </a:r>
            <a:r>
              <a:rPr lang="uk-UA" sz="2000" b="1" dirty="0" smtClean="0">
                <a:solidFill>
                  <a:srgbClr val="00B050"/>
                </a:solidFill>
                <a:latin typeface="Comic Sans MS" pitchFamily="66" charset="0"/>
              </a:rPr>
              <a:t>, біології, 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інформатики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20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_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4" name="Содержимое 3" descr="O1v_5vLhf1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76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404665"/>
            <a:ext cx="4176464" cy="10772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Comic Sans MS" pitchFamily="66" charset="0"/>
              </a:rPr>
              <a:t>Абрашина</a:t>
            </a:r>
            <a:r>
              <a:rPr lang="ru-RU" sz="3200" b="1" dirty="0" smtClean="0">
                <a:solidFill>
                  <a:schemeClr val="bg1"/>
                </a:solidFill>
                <a:latin typeface="Comic Sans MS" pitchFamily="66" charset="0"/>
              </a:rPr>
              <a:t> Над</a:t>
            </a:r>
            <a:r>
              <a:rPr lang="uk-UA" sz="3200" b="1" dirty="0" err="1" smtClean="0">
                <a:solidFill>
                  <a:schemeClr val="bg1"/>
                </a:solidFill>
                <a:latin typeface="Comic Sans MS" pitchFamily="66" charset="0"/>
              </a:rPr>
              <a:t>ія</a:t>
            </a:r>
            <a:endParaRPr lang="ru-RU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ru-RU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628800"/>
            <a:ext cx="3528392" cy="49685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Призер  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районної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 та 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міської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олімпіади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 з  </a:t>
            </a:r>
            <a:endParaRPr lang="en-US" sz="2000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err="1" smtClean="0">
                <a:solidFill>
                  <a:srgbClr val="00B050"/>
                </a:solidFill>
                <a:latin typeface="Comic Sans MS" pitchFamily="66" charset="0"/>
              </a:rPr>
              <a:t>Біології</a:t>
            </a:r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 </a:t>
            </a:r>
            <a:b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20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DSC_0039.JPG"/>
          <p:cNvPicPr>
            <a:picLocks noChangeAspect="1"/>
          </p:cNvPicPr>
          <p:nvPr/>
        </p:nvPicPr>
        <p:blipFill>
          <a:blip r:embed="rId4" cstate="print"/>
          <a:srcRect l="18900" t="7281"/>
          <a:stretch>
            <a:fillRect/>
          </a:stretch>
        </p:blipFill>
        <p:spPr>
          <a:xfrm rot="5400000">
            <a:off x="135672" y="2320712"/>
            <a:ext cx="4607496" cy="3511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9vrkkpoId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04248"/>
          </a:xfrm>
        </p:spPr>
      </p:pic>
      <p:sp>
        <p:nvSpPr>
          <p:cNvPr id="5" name="TextBox 4"/>
          <p:cNvSpPr txBox="1"/>
          <p:nvPr/>
        </p:nvSpPr>
        <p:spPr>
          <a:xfrm>
            <a:off x="323528" y="1988840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 smtClean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Дякую за увагу</a:t>
            </a:r>
            <a:endParaRPr lang="ru-RU" sz="8000" b="1" dirty="0">
              <a:ln>
                <a:solidFill>
                  <a:schemeClr val="tx1"/>
                </a:solidFill>
              </a:ln>
              <a:solidFill>
                <a:srgbClr val="FF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10" r="19393"/>
          <a:stretch>
            <a:fillRect/>
          </a:stretch>
        </p:blipFill>
        <p:spPr>
          <a:xfrm>
            <a:off x="0" y="0"/>
            <a:ext cx="3744416" cy="4525963"/>
          </a:xfrm>
        </p:spPr>
      </p:pic>
      <p:pic>
        <p:nvPicPr>
          <p:cNvPr id="5" name="Рисунок 4" descr="DSC_0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0"/>
            <a:ext cx="5436096" cy="3388248"/>
          </a:xfrm>
          <a:prstGeom prst="rect">
            <a:avLst/>
          </a:prstGeom>
        </p:spPr>
      </p:pic>
      <p:pic>
        <p:nvPicPr>
          <p:cNvPr id="6" name="Рисунок 5" descr="DSC_0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8905" y="3352856"/>
            <a:ext cx="5455095" cy="3505144"/>
          </a:xfrm>
          <a:prstGeom prst="rect">
            <a:avLst/>
          </a:prstGeom>
        </p:spPr>
      </p:pic>
      <p:pic>
        <p:nvPicPr>
          <p:cNvPr id="7" name="Рисунок 6" descr="DSC_0288.jpg"/>
          <p:cNvPicPr>
            <a:picLocks noChangeAspect="1"/>
          </p:cNvPicPr>
          <p:nvPr/>
        </p:nvPicPr>
        <p:blipFill>
          <a:blip r:embed="rId5" cstate="print"/>
          <a:srcRect l="11370" t="9487" r="15570"/>
          <a:stretch>
            <a:fillRect/>
          </a:stretch>
        </p:blipFill>
        <p:spPr>
          <a:xfrm>
            <a:off x="0" y="4293096"/>
            <a:ext cx="3707904" cy="277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1403648" y="18864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Зимова поїздка в </a:t>
            </a:r>
            <a:r>
              <a:rPr lang="uk-UA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itchFamily="66" charset="0"/>
              </a:rPr>
              <a:t>Мигово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4128" cy="3415110"/>
          </a:xfrm>
        </p:spPr>
      </p:pic>
      <p:pic>
        <p:nvPicPr>
          <p:cNvPr id="6" name="Рисунок 5" descr="DSC_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49893"/>
            <a:ext cx="6012160" cy="4008107"/>
          </a:xfrm>
          <a:prstGeom prst="rect">
            <a:avLst/>
          </a:prstGeom>
        </p:spPr>
      </p:pic>
      <p:pic>
        <p:nvPicPr>
          <p:cNvPr id="8" name="Рисунок 7" descr="DSC_0060.JPG"/>
          <p:cNvPicPr>
            <a:picLocks noChangeAspect="1"/>
          </p:cNvPicPr>
          <p:nvPr/>
        </p:nvPicPr>
        <p:blipFill>
          <a:blip r:embed="rId4" cstate="print"/>
          <a:srcRect r="31100"/>
          <a:stretch>
            <a:fillRect/>
          </a:stretch>
        </p:blipFill>
        <p:spPr>
          <a:xfrm>
            <a:off x="5652120" y="0"/>
            <a:ext cx="3491880" cy="700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332592" cy="7029400"/>
          </a:xfr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День українського костюму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97</Words>
  <Application>Microsoft Office PowerPoint</Application>
  <PresentationFormat>Экран (4:3)</PresentationFormat>
  <Paragraphs>35</Paragraphs>
  <Slides>35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Заходи,які ми провели в класі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Наші переможці</vt:lpstr>
      <vt:lpstr>Слайд 31</vt:lpstr>
      <vt:lpstr>Слайд 32</vt:lpstr>
      <vt:lpstr>Слайд 33</vt:lpstr>
      <vt:lpstr>Слайд 34</vt:lpstr>
      <vt:lpstr>Слайд 35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Кристина Гнатюк</dc:creator>
  <cp:lastModifiedBy>Admin</cp:lastModifiedBy>
  <cp:revision>33</cp:revision>
  <dcterms:created xsi:type="dcterms:W3CDTF">2014-04-13T19:40:03Z</dcterms:created>
  <dcterms:modified xsi:type="dcterms:W3CDTF">2014-04-23T08:10:14Z</dcterms:modified>
</cp:coreProperties>
</file>